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65" r:id="rId5"/>
    <p:sldId id="264" r:id="rId6"/>
    <p:sldId id="266" r:id="rId7"/>
    <p:sldId id="268" r:id="rId8"/>
    <p:sldId id="269" r:id="rId9"/>
    <p:sldId id="271" r:id="rId10"/>
    <p:sldId id="272" r:id="rId11"/>
    <p:sldId id="273" r:id="rId12"/>
    <p:sldId id="274" r:id="rId13"/>
    <p:sldId id="270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7629" autoAdjust="0"/>
  </p:normalViewPr>
  <p:slideViewPr>
    <p:cSldViewPr snapToGrid="0">
      <p:cViewPr varScale="1">
        <p:scale>
          <a:sx n="104" d="100"/>
          <a:sy n="104" d="100"/>
        </p:scale>
        <p:origin x="12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58E33-362B-4F52-B731-2FB609627CBC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C149C-479E-4175-B238-B83A279FC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C149C-479E-4175-B238-B83A279FCF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9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C149C-479E-4175-B238-B83A279FCF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4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066A-F60E-4469-A51E-42B40045F78C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109D-F2EF-4DD1-A821-1B111E724F16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219C-5A10-426D-9EC5-666A1505215D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AC6B-987A-4232-B4B0-BEDF5EAC3685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34DE-A257-4105-86F0-77888FA15430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B958-A90A-463E-AF4D-1AC304BF1152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35E7-073A-41E6-83AD-2A951DB4AF91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706D-DA33-437B-A83F-984CA2EE16F0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8D586-1A33-469E-811D-4B8F3EFF517A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A5226-04AA-4A3D-8327-4089B46B2E32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EDA5F-3EE7-4CFF-848A-2606F66DB1AF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402F-936B-4046-A539-E7AA37A90C59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871E-2EBD-43A4-ACC8-C57CE29C03BB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BE4E3-B64C-4237-8687-BAC7991FDB2C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9ACEA-6B5A-4451-8677-849374714880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DE67-2E88-4715-A78D-13A044E29677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057B-1EE4-4B49-972C-8666FBD405E4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8F2003F-E888-4337-8DD2-656047BA15A6}" type="datetime1">
              <a:rPr lang="en-US" smtClean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 up of striations on wooden surface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/>
          </a:bodyPr>
          <a:lstStyle/>
          <a:p>
            <a:r>
              <a:rPr lang="en-US" dirty="0"/>
              <a:t>DWB Updates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8/3 – 8/9</a:t>
            </a: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E23AC2-7811-40DD-8BC8-29A8FD82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299" y="1406856"/>
            <a:ext cx="6721402" cy="50853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0467B66-31A6-4C23-AD72-432D058B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</p:spTree>
    <p:extLst>
      <p:ext uri="{BB962C8B-B14F-4D97-AF65-F5344CB8AC3E}">
        <p14:creationId xmlns:p14="http://schemas.microsoft.com/office/powerpoint/2010/main" val="1393717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0467B66-31A6-4C23-AD72-432D058B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7A324-5A45-4C9C-96B1-BFEA2587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07" y="1539488"/>
            <a:ext cx="6458985" cy="2318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2A223-6E34-4019-A82D-6CFBDDEE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963" y="4391057"/>
            <a:ext cx="6459529" cy="185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0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0467B66-31A6-4C23-AD72-432D058B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25129-42FD-4F4A-97A9-8D13E7AC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46" y="1833032"/>
            <a:ext cx="3525658" cy="152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C99D5-A86E-40D0-8D9F-5C36B6613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948" y="3696513"/>
            <a:ext cx="8044567" cy="19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9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1CB6-9B9A-4D09-818D-81222834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01683"/>
            <a:ext cx="10364451" cy="1596177"/>
          </a:xfrm>
        </p:spPr>
        <p:txBody>
          <a:bodyPr/>
          <a:lstStyle/>
          <a:p>
            <a:r>
              <a:rPr lang="en-US" dirty="0"/>
              <a:t>Canvas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54DE2-4A04-4FA2-A5DB-CC7200206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52" y="1697860"/>
            <a:ext cx="4964844" cy="39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1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1CB6-9B9A-4D09-818D-81222834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01683"/>
            <a:ext cx="10364451" cy="1596177"/>
          </a:xfrm>
        </p:spPr>
        <p:txBody>
          <a:bodyPr/>
          <a:lstStyle/>
          <a:p>
            <a:r>
              <a:rPr lang="en-US" dirty="0"/>
              <a:t>Canvas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4B28C-3917-4020-87F1-AF4D3694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91" y="2733385"/>
            <a:ext cx="8252916" cy="13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8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0A14F4-FA53-4C5F-942F-25842A019E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40903" y="2366963"/>
            <a:ext cx="5110194" cy="3424237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1F1A25F-583C-4F19-AD4D-1DFD1522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19125"/>
            <a:ext cx="10363200" cy="1595438"/>
          </a:xfrm>
        </p:spPr>
        <p:txBody>
          <a:bodyPr/>
          <a:lstStyle/>
          <a:p>
            <a:r>
              <a:rPr lang="en-US" dirty="0"/>
              <a:t>Canvas Updates</a:t>
            </a:r>
          </a:p>
        </p:txBody>
      </p:sp>
    </p:spTree>
    <p:extLst>
      <p:ext uri="{BB962C8B-B14F-4D97-AF65-F5344CB8AC3E}">
        <p14:creationId xmlns:p14="http://schemas.microsoft.com/office/powerpoint/2010/main" val="1500157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1CB6-9B9A-4D09-818D-81222834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01683"/>
            <a:ext cx="10364451" cy="1596177"/>
          </a:xfrm>
        </p:spPr>
        <p:txBody>
          <a:bodyPr/>
          <a:lstStyle/>
          <a:p>
            <a:r>
              <a:rPr lang="en-US" dirty="0"/>
              <a:t>Canvas Updates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615CE-C91F-4AB9-8BBB-B678F12F398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89650" y="1778567"/>
            <a:ext cx="8611447" cy="3424237"/>
          </a:xfrm>
        </p:spPr>
      </p:pic>
    </p:spTree>
    <p:extLst>
      <p:ext uri="{BB962C8B-B14F-4D97-AF65-F5344CB8AC3E}">
        <p14:creationId xmlns:p14="http://schemas.microsoft.com/office/powerpoint/2010/main" val="365288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1CB6-9B9A-4D09-818D-81222834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49" y="101683"/>
            <a:ext cx="10364451" cy="1596177"/>
          </a:xfrm>
        </p:spPr>
        <p:txBody>
          <a:bodyPr/>
          <a:lstStyle/>
          <a:p>
            <a:r>
              <a:rPr lang="en-US" dirty="0"/>
              <a:t>Canvas Updates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5D01B-DE90-43F1-A1DC-B49A6851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912" y="3792920"/>
            <a:ext cx="3706924" cy="1718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D9B0D-354D-44C6-8344-15671DA66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255" y="1697860"/>
            <a:ext cx="9316983" cy="15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5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F897F-E2F9-402F-ACCC-B8EFD955F7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78746" y="1977349"/>
            <a:ext cx="7033255" cy="342423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0EB0B1-FC10-46CB-9009-C27FE2EDF9F8}"/>
              </a:ext>
            </a:extLst>
          </p:cNvPr>
          <p:cNvSpPr txBox="1">
            <a:spLocks/>
          </p:cNvSpPr>
          <p:nvPr/>
        </p:nvSpPr>
        <p:spPr>
          <a:xfrm>
            <a:off x="913149" y="101683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Canvas 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4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0EB0B1-FC10-46CB-9009-C27FE2EDF9F8}"/>
              </a:ext>
            </a:extLst>
          </p:cNvPr>
          <p:cNvSpPr txBox="1">
            <a:spLocks/>
          </p:cNvSpPr>
          <p:nvPr/>
        </p:nvSpPr>
        <p:spPr>
          <a:xfrm>
            <a:off x="913149" y="101683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Updates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FA6B6D-3FEC-4A8C-A71F-691D58E237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697860"/>
            <a:ext cx="103632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62E0-C097-45EA-9C7D-76C9E67F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835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Menu Updates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6E05C-BD11-4D52-A499-01310BB3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55" y="1717482"/>
            <a:ext cx="8995889" cy="44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1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446969-2D2A-4293-AFB9-F24FBDC41C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13646" y="2366963"/>
            <a:ext cx="5764708" cy="342423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91AF23-F3BC-420B-A39A-DB3B1A94F5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Updates</a:t>
            </a:r>
          </a:p>
        </p:txBody>
      </p:sp>
    </p:spTree>
    <p:extLst>
      <p:ext uri="{BB962C8B-B14F-4D97-AF65-F5344CB8AC3E}">
        <p14:creationId xmlns:p14="http://schemas.microsoft.com/office/powerpoint/2010/main" val="2888955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99D31-63BB-44B7-B641-D485E50479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71945" y="2007960"/>
            <a:ext cx="6448109" cy="412470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39C47C-E51B-489F-B001-56B15AF2B7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399" y="340829"/>
            <a:ext cx="10363200" cy="1595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Updates</a:t>
            </a:r>
          </a:p>
        </p:txBody>
      </p:sp>
    </p:spTree>
    <p:extLst>
      <p:ext uri="{BB962C8B-B14F-4D97-AF65-F5344CB8AC3E}">
        <p14:creationId xmlns:p14="http://schemas.microsoft.com/office/powerpoint/2010/main" val="407940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E573-EBC2-4756-AF46-CA81CC9E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Updates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8B597-660D-4688-8E00-130DC2F1F9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3774" y="1989271"/>
            <a:ext cx="10363200" cy="14397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9125E-E53C-4D34-8F27-BFD5534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75" y="4041321"/>
            <a:ext cx="10363200" cy="11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6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6FB5-F0A9-4D1F-BAD4-D0FDD1FA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FA990-00C6-40C5-A404-B6F44467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74" y="1656487"/>
            <a:ext cx="8605740" cy="40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2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6FB5-F0A9-4D1F-BAD4-D0FDD1FA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33E21-F770-410E-973F-069FF33A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04" y="1833032"/>
            <a:ext cx="9080390" cy="398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6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6FB5-F0A9-4D1F-BAD4-D0FDD1FA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5D899-A774-4029-BB69-3F0D3C5D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13" y="1698364"/>
            <a:ext cx="9258574" cy="34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6FB5-F0A9-4D1F-BAD4-D0FDD1FA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B8192-D858-405D-A3FA-4A8ADFBA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2" y="1833032"/>
            <a:ext cx="10289723" cy="30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6FB5-F0A9-4D1F-BAD4-D0FDD1FA0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41273-F49F-4342-9C5C-E041D2D1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01" y="1833031"/>
            <a:ext cx="9470814" cy="31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B5556-9607-4FC5-997A-6087E7AD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725" y="1833032"/>
            <a:ext cx="6470622" cy="41362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69ED61-BFE0-473F-8F23-8D50F773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</p:spTree>
    <p:extLst>
      <p:ext uri="{BB962C8B-B14F-4D97-AF65-F5344CB8AC3E}">
        <p14:creationId xmlns:p14="http://schemas.microsoft.com/office/powerpoint/2010/main" val="242957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69ED61-BFE0-473F-8F23-8D50F773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36855"/>
            <a:ext cx="10364451" cy="1596177"/>
          </a:xfrm>
        </p:spPr>
        <p:txBody>
          <a:bodyPr/>
          <a:lstStyle/>
          <a:p>
            <a:r>
              <a:rPr lang="en-US" dirty="0"/>
              <a:t>Menu Updates (Continued)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64CD0D-7E57-40A1-8CE0-5C0AC7E5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93" y="2306941"/>
            <a:ext cx="8761013" cy="24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900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4723</TotalTime>
  <Words>79</Words>
  <Application>Microsoft Office PowerPoint</Application>
  <PresentationFormat>Widescreen</PresentationFormat>
  <Paragraphs>25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Droplet</vt:lpstr>
      <vt:lpstr>DWB Updates</vt:lpstr>
      <vt:lpstr>Menu Updates</vt:lpstr>
      <vt:lpstr>Menu Updates (Continued)</vt:lpstr>
      <vt:lpstr>Menu Updates (Continued)</vt:lpstr>
      <vt:lpstr>Menu Updates (Continued)</vt:lpstr>
      <vt:lpstr>Menu Updates (Continued)</vt:lpstr>
      <vt:lpstr>Menu Updates (Continued)</vt:lpstr>
      <vt:lpstr>Menu Updates (Continued)</vt:lpstr>
      <vt:lpstr>Menu Updates (Continued)</vt:lpstr>
      <vt:lpstr>Menu Updates (Continued)</vt:lpstr>
      <vt:lpstr>Menu Updates (Continued)</vt:lpstr>
      <vt:lpstr>Menu Updates (Continued)</vt:lpstr>
      <vt:lpstr>Canvas Updates</vt:lpstr>
      <vt:lpstr>Canvas Updates</vt:lpstr>
      <vt:lpstr>Canvas Updates</vt:lpstr>
      <vt:lpstr>Canvas Updates</vt:lpstr>
      <vt:lpstr>Canvas Updates</vt:lpstr>
      <vt:lpstr>PowerPoint Presentation</vt:lpstr>
      <vt:lpstr>PowerPoint Presentation</vt:lpstr>
      <vt:lpstr>Log Updates</vt:lpstr>
      <vt:lpstr>Log Updates</vt:lpstr>
      <vt:lpstr>Log Updates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DWB Updates</dc:title>
  <dc:creator>Jack Lin</dc:creator>
  <cp:lastModifiedBy>Jack Lin</cp:lastModifiedBy>
  <cp:revision>3</cp:revision>
  <dcterms:created xsi:type="dcterms:W3CDTF">2021-08-07T22:11:47Z</dcterms:created>
  <dcterms:modified xsi:type="dcterms:W3CDTF">2021-08-11T04:57:55Z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